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45" d="100"/>
          <a:sy n="45" d="100"/>
        </p:scale>
        <p:origin x="1496" y="-600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ReDOS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Attack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can be reproduced on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PHP server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with vulnerable pattern and string.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latin typeface="Arial" charset="0"/>
                <a:ea typeface="宋体" pitchFamily="2" charset="-122"/>
              </a:rPr>
              <a:t> We have also tested the vulnerable Regex pattern and string using other language, namely JavaScript and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It shows that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JavaScript has the same issue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but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does not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Future explore can be conducted on different Regex implementation in different language.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Other Application DOS attacks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caused by server logic can also be further studied,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eg.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PHP hash collision.  </a:t>
            </a:r>
            <a:endParaRPr lang="en-GB" altLang="zh-CN" sz="2300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Members 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identify the logic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attack on vulnerable servers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solutions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0" lvl="1" algn="just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Solutions</a:t>
            </a:r>
            <a:endParaRPr lang="en-US" altLang="zh-CN" sz="30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Input Validation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  <a:sym typeface="Wingdings" pitchFamily="2" charset="2"/>
              </a:rPr>
              <a:t>(check the length of string before checking Regex)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Since the time is increasing exponentially with the length of the string, a possible way of preventing the attack is to filter those long inputs.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Flaw Checking (avoid using vulnerable Regex pattern):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It is not possible to avoid using Regex, but it is possible to avoid using vulnerable patterns. Make sure not using patterns like /(a+)+$/ or some hard to identify ones like /([a-z, 0-9]+)+$/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Result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endParaRPr lang="en-GB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76548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891573" lvl="2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Web Server: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PHP web server with simple function is deployed. This server simulates a login page and it verifies username input with Regex of /(a+)+$/. Both legal the illegal message will be returned to client who calls it.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Normal Client: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(specifically Firefox) is used as normal client to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Vulnerability Detection: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is used to detect the vulnerability by requesting using malicious string.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DOS Attack: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bash script is used to attack server. Requests are sent in group of 1000. New group of requests are sent after the previous group finishes.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Observation: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Two observation methods are adopted. One is to observe the resources on the server machine. Another one is to observe response time from a separated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Solution Verify: </a:t>
            </a:r>
            <a:r>
              <a:rPr lang="en-US" altLang="zh-CN" sz="2300" b="1" baseline="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TBD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A83A-638D-7649-92BD-7DC78C67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414" y="3447951"/>
            <a:ext cx="4132882" cy="7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17245</TotalTime>
  <Words>410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</vt:lpstr>
      <vt:lpstr>Wingdings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695</cp:revision>
  <cp:lastPrinted>2004-01-30T19:50:21Z</cp:lastPrinted>
  <dcterms:created xsi:type="dcterms:W3CDTF">2011-07-26T10:49:18Z</dcterms:created>
  <dcterms:modified xsi:type="dcterms:W3CDTF">2020-04-12T07:16:34Z</dcterms:modified>
</cp:coreProperties>
</file>